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2" r:id="rId5"/>
    <p:sldId id="260" r:id="rId6"/>
    <p:sldId id="261" r:id="rId7"/>
    <p:sldId id="263" r:id="rId8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02" y="-8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D359A-2E6F-47F8-B4E3-B78E994A67B7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4304-EA20-4093-A42D-E36F81E6BF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D359A-2E6F-47F8-B4E3-B78E994A67B7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4304-EA20-4093-A42D-E36F81E6BF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D359A-2E6F-47F8-B4E3-B78E994A67B7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4304-EA20-4093-A42D-E36F81E6BF87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D359A-2E6F-47F8-B4E3-B78E994A67B7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4304-EA20-4093-A42D-E36F81E6BF8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D359A-2E6F-47F8-B4E3-B78E994A67B7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4304-EA20-4093-A42D-E36F81E6BF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D359A-2E6F-47F8-B4E3-B78E994A67B7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4304-EA20-4093-A42D-E36F81E6BF8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D359A-2E6F-47F8-B4E3-B78E994A67B7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4304-EA20-4093-A42D-E36F81E6BF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D359A-2E6F-47F8-B4E3-B78E994A67B7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4304-EA20-4093-A42D-E36F81E6BF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D359A-2E6F-47F8-B4E3-B78E994A67B7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4304-EA20-4093-A42D-E36F81E6BF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D359A-2E6F-47F8-B4E3-B78E994A67B7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4304-EA20-4093-A42D-E36F81E6BF8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D359A-2E6F-47F8-B4E3-B78E994A67B7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4304-EA20-4093-A42D-E36F81E6BF8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EBD359A-2E6F-47F8-B4E3-B78E994A67B7}" type="datetimeFigureOut">
              <a:rPr lang="en-US" smtClean="0"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23D4304-EA20-4093-A42D-E36F81E6BF8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wmf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1600" y="457200"/>
            <a:ext cx="3276600" cy="4114800"/>
          </a:xfrm>
        </p:spPr>
        <p:txBody>
          <a:bodyPr>
            <a:normAutofit/>
          </a:bodyPr>
          <a:lstStyle/>
          <a:p>
            <a:r>
              <a:rPr lang="en-US" dirty="0" smtClean="0"/>
              <a:t>Professional Behavior: </a:t>
            </a:r>
            <a:br>
              <a:rPr lang="en-US" dirty="0" smtClean="0"/>
            </a:br>
            <a:r>
              <a:rPr lang="en-US" dirty="0" smtClean="0"/>
              <a:t>How to Convince Them You’re Competent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57800" y="4800600"/>
            <a:ext cx="3200400" cy="1473200"/>
          </a:xfrm>
        </p:spPr>
        <p:txBody>
          <a:bodyPr/>
          <a:lstStyle/>
          <a:p>
            <a:r>
              <a:rPr lang="en-US" dirty="0" smtClean="0"/>
              <a:t>Gaylyn Maurer, MA, LPC</a:t>
            </a:r>
          </a:p>
          <a:p>
            <a:r>
              <a:rPr lang="en-US" dirty="0" smtClean="0"/>
              <a:t>Student Success Center</a:t>
            </a:r>
            <a:endParaRPr lang="en-US" dirty="0"/>
          </a:p>
        </p:txBody>
      </p:sp>
      <p:pic>
        <p:nvPicPr>
          <p:cNvPr id="1027" name="Picture 3" descr="C:\Users\gmaurer\AppData\Local\Microsoft\Windows\Temporary Internet Files\Content.IE5\ODG7NAZ9\MP900442514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3657600" cy="5486400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628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057400"/>
            <a:ext cx="8229599" cy="4648200"/>
          </a:xfrm>
        </p:spPr>
        <p:txBody>
          <a:bodyPr/>
          <a:lstStyle/>
          <a:p>
            <a:r>
              <a:rPr lang="en-US" dirty="0" smtClean="0"/>
              <a:t>Feeling entitled and arrogant – you have to earn that right</a:t>
            </a:r>
          </a:p>
          <a:p>
            <a:r>
              <a:rPr lang="en-US" dirty="0" smtClean="0"/>
              <a:t>Treating your boss &amp; co-workers like you do your friends</a:t>
            </a:r>
          </a:p>
          <a:p>
            <a:pPr lvl="1"/>
            <a:r>
              <a:rPr lang="en-US" dirty="0" smtClean="0"/>
              <a:t>Formal vs. Informal</a:t>
            </a:r>
          </a:p>
          <a:p>
            <a:pPr lvl="1"/>
            <a:r>
              <a:rPr lang="en-US" dirty="0" smtClean="0"/>
              <a:t>Slang</a:t>
            </a:r>
          </a:p>
          <a:p>
            <a:pPr lvl="1"/>
            <a:r>
              <a:rPr lang="en-US" dirty="0" smtClean="0"/>
              <a:t>Boundaries </a:t>
            </a:r>
          </a:p>
          <a:p>
            <a:r>
              <a:rPr lang="en-US" dirty="0" smtClean="0"/>
              <a:t>Being fashionably late to work – plan ahead for traffic</a:t>
            </a:r>
          </a:p>
          <a:p>
            <a:r>
              <a:rPr lang="en-US" dirty="0" smtClean="0"/>
              <a:t>Not Dressing the part</a:t>
            </a:r>
          </a:p>
          <a:p>
            <a:r>
              <a:rPr lang="en-US" dirty="0" smtClean="0"/>
              <a:t>Playing on company time</a:t>
            </a:r>
          </a:p>
          <a:p>
            <a:r>
              <a:rPr lang="en-US" dirty="0" smtClean="0"/>
              <a:t>“That’s not what we learned in school!”</a:t>
            </a:r>
          </a:p>
          <a:p>
            <a:r>
              <a:rPr lang="en-US" dirty="0" smtClean="0"/>
              <a:t>Going crazy with 1</a:t>
            </a:r>
            <a:r>
              <a:rPr lang="en-US" baseline="30000" dirty="0" smtClean="0"/>
              <a:t>st</a:t>
            </a:r>
            <a:r>
              <a:rPr lang="en-US" dirty="0" smtClean="0"/>
              <a:t> paycheck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Professional Pitfalls – </a:t>
            </a:r>
            <a:br>
              <a:rPr lang="en-US" dirty="0" smtClean="0"/>
            </a:br>
            <a:r>
              <a:rPr lang="en-US" dirty="0" smtClean="0"/>
              <a:t>Oops I did it again…</a:t>
            </a:r>
            <a:endParaRPr lang="en-US" dirty="0"/>
          </a:p>
        </p:txBody>
      </p:sp>
      <p:pic>
        <p:nvPicPr>
          <p:cNvPr id="2053" name="Picture 5" descr="C:\Users\gmaurer\AppData\Local\Microsoft\Windows\Temporary Internet Files\Content.IE5\VBWJAP48\MP900227508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667000"/>
            <a:ext cx="4560599" cy="3048000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gmaurer\AppData\Local\Microsoft\Windows\Temporary Internet Files\Content.IE5\0NKJE8K1\MP900409028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124200"/>
            <a:ext cx="35814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gmaurer\AppData\Local\Microsoft\Windows\Temporary Internet Files\Content.IE5\0NKJE8K1\MP900442379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799" y="901390"/>
            <a:ext cx="48006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gmaurer\AppData\Local\Microsoft\Windows\Temporary Internet Files\Content.IE5\ODG7NAZ9\MP900438373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092" y="1219200"/>
            <a:ext cx="3194159" cy="4495800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gmaurer\AppData\Local\Microsoft\Windows\Temporary Internet Files\Content.IE5\ODG7NAZ9\MP900316762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852" y="3200400"/>
            <a:ext cx="3362093" cy="223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C:\Users\gmaurer\AppData\Local\Microsoft\Windows\Temporary Internet Files\Content.IE5\97M2HD70\MP900442197[1]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299" y="2463800"/>
            <a:ext cx="5181600" cy="34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1077731"/>
            <a:ext cx="3746500" cy="3711938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721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4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xit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2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057400"/>
            <a:ext cx="8229599" cy="4648200"/>
          </a:xfrm>
        </p:spPr>
        <p:txBody>
          <a:bodyPr/>
          <a:lstStyle/>
          <a:p>
            <a:r>
              <a:rPr lang="en-US" dirty="0" smtClean="0"/>
              <a:t>Premature sending</a:t>
            </a:r>
          </a:p>
          <a:p>
            <a:r>
              <a:rPr lang="en-US" dirty="0" smtClean="0"/>
              <a:t>Forgetting the attachment </a:t>
            </a:r>
          </a:p>
          <a:p>
            <a:r>
              <a:rPr lang="en-US" dirty="0" smtClean="0"/>
              <a:t>Forwarding useless e-mails </a:t>
            </a:r>
          </a:p>
          <a:p>
            <a:r>
              <a:rPr lang="en-US" dirty="0" smtClean="0"/>
              <a:t>Poor spelling or grammar</a:t>
            </a:r>
          </a:p>
          <a:p>
            <a:r>
              <a:rPr lang="en-US" dirty="0" smtClean="0"/>
              <a:t>No greeting</a:t>
            </a:r>
          </a:p>
          <a:p>
            <a:r>
              <a:rPr lang="en-US" dirty="0" smtClean="0"/>
              <a:t>“Reply All”</a:t>
            </a:r>
          </a:p>
          <a:p>
            <a:r>
              <a:rPr lang="en-US" dirty="0" smtClean="0"/>
              <a:t>Leaving the whole thread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E-mail Pitfalls – </a:t>
            </a:r>
            <a:br>
              <a:rPr lang="en-US" dirty="0" smtClean="0"/>
            </a:br>
            <a:r>
              <a:rPr lang="en-US" dirty="0" smtClean="0"/>
              <a:t>Oops I did it again…</a:t>
            </a:r>
            <a:endParaRPr lang="en-US" dirty="0"/>
          </a:p>
        </p:txBody>
      </p:sp>
      <p:pic>
        <p:nvPicPr>
          <p:cNvPr id="1026" name="Picture 2" descr="C:\Users\gaylyn.maurer\AppData\Local\Microsoft\Windows\Temporary Internet Files\Content.IE5\WPUVEZAS\MP90039057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90800"/>
            <a:ext cx="3657600" cy="260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gaylyn.maurer\AppData\Local\Microsoft\Windows\Temporary Internet Files\Content.IE5\954H3BJ7\MC900442036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124200"/>
            <a:ext cx="3238377" cy="320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gaylyn.maurer\AppData\Local\Microsoft\Windows\Temporary Internet Files\Content.IE5\QZTU5M62\MP900387932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112" y="2561771"/>
            <a:ext cx="260908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675" b="86544"/>
          <a:stretch/>
        </p:blipFill>
        <p:spPr>
          <a:xfrm>
            <a:off x="4114800" y="3971689"/>
            <a:ext cx="1591722" cy="1836196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1032" name="Picture 8" descr="C:\Users\gaylyn.maurer\AppData\Local\Microsoft\Windows\Temporary Internet Files\Content.IE5\VADNUE1W\MP900442220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35400"/>
            <a:ext cx="4419600" cy="29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gaylyn.maurer\AppData\Local\Microsoft\Windows\Temporary Internet Files\Content.IE5\AB0VESX0\MP900427683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102" y="2760154"/>
            <a:ext cx="4231372" cy="318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gaylyn.maurer\AppData\Local\Microsoft\Windows\Temporary Internet Files\Content.IE5\QZTU5M62\MP900309634[1]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944" y="1897887"/>
            <a:ext cx="3261027" cy="457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00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9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Communication Techniques: How to Listen and Be Heard</a:t>
            </a:r>
            <a:endParaRPr lang="en-US" dirty="0"/>
          </a:p>
        </p:txBody>
      </p:sp>
      <p:pic>
        <p:nvPicPr>
          <p:cNvPr id="1026" name="Picture 2" descr="C:\Users\gaylyn.maurer\AppData\Local\Microsoft\Windows\Temporary Internet Files\Content.IE5\954H3BJ7\MP90043166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505200"/>
            <a:ext cx="2802657" cy="281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65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Listening Skills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4114800"/>
            <a:ext cx="7408333" cy="2229644"/>
          </a:xfrm>
        </p:spPr>
        <p:txBody>
          <a:bodyPr/>
          <a:lstStyle/>
          <a:p>
            <a:pPr eaLnBrk="1" hangingPunct="1">
              <a:spcAft>
                <a:spcPct val="20000"/>
              </a:spcAft>
              <a:defRPr/>
            </a:pPr>
            <a:r>
              <a:rPr lang="en-US" dirty="0" smtClean="0"/>
              <a:t>Body Language – Non-</a:t>
            </a:r>
            <a:r>
              <a:rPr lang="en-US" dirty="0" err="1" smtClean="0"/>
              <a:t>verbals</a:t>
            </a:r>
            <a:r>
              <a:rPr lang="en-US" dirty="0" smtClean="0"/>
              <a:t> are powerful!</a:t>
            </a:r>
          </a:p>
          <a:p>
            <a:pPr eaLnBrk="1" hangingPunct="1">
              <a:spcAft>
                <a:spcPct val="20000"/>
              </a:spcAft>
              <a:defRPr/>
            </a:pPr>
            <a:r>
              <a:rPr lang="en-US" dirty="0" smtClean="0"/>
              <a:t>Encouragers – Helps them know you’re listening</a:t>
            </a:r>
          </a:p>
          <a:p>
            <a:pPr eaLnBrk="1" hangingPunct="1">
              <a:spcAft>
                <a:spcPct val="20000"/>
              </a:spcAft>
              <a:defRPr/>
            </a:pPr>
            <a:r>
              <a:rPr lang="en-US" dirty="0" smtClean="0"/>
              <a:t>Empathy/Mirroring – “It sounds like…”</a:t>
            </a:r>
          </a:p>
          <a:p>
            <a:pPr eaLnBrk="1" hangingPunct="1">
              <a:spcAft>
                <a:spcPct val="20000"/>
              </a:spcAft>
              <a:defRPr/>
            </a:pPr>
            <a:r>
              <a:rPr lang="en-US" dirty="0" smtClean="0"/>
              <a:t>Summarizing – “I heard you say…”</a:t>
            </a:r>
          </a:p>
        </p:txBody>
      </p:sp>
      <p:pic>
        <p:nvPicPr>
          <p:cNvPr id="6149" name="Picture 5" descr="MPj0428651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00200"/>
            <a:ext cx="3799768" cy="24384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31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Response Skills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1" y="2667000"/>
            <a:ext cx="5334000" cy="3450696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Take responsibility - “I” not “you”</a:t>
            </a:r>
          </a:p>
          <a:p>
            <a:pPr eaLnBrk="1" hangingPunct="1">
              <a:defRPr/>
            </a:pPr>
            <a:r>
              <a:rPr lang="en-US" dirty="0" smtClean="0"/>
              <a:t>Pay attention to what was said</a:t>
            </a:r>
          </a:p>
          <a:p>
            <a:pPr eaLnBrk="1" hangingPunct="1">
              <a:defRPr/>
            </a:pPr>
            <a:r>
              <a:rPr lang="en-US" dirty="0" smtClean="0"/>
              <a:t>No Grenades or distractions</a:t>
            </a:r>
          </a:p>
          <a:p>
            <a:pPr eaLnBrk="1" hangingPunct="1">
              <a:defRPr/>
            </a:pPr>
            <a:r>
              <a:rPr lang="en-US" dirty="0" smtClean="0"/>
              <a:t>Show respect</a:t>
            </a:r>
          </a:p>
          <a:p>
            <a:pPr eaLnBrk="1" hangingPunct="1">
              <a:defRPr/>
            </a:pPr>
            <a:r>
              <a:rPr lang="en-US" dirty="0" smtClean="0"/>
              <a:t>Provide specific &amp; descriptive </a:t>
            </a:r>
            <a:r>
              <a:rPr lang="en-US" dirty="0" smtClean="0"/>
              <a:t>examples</a:t>
            </a:r>
          </a:p>
          <a:p>
            <a:pPr eaLnBrk="1" hangingPunct="1">
              <a:defRPr/>
            </a:pPr>
            <a:r>
              <a:rPr lang="en-US" dirty="0" smtClean="0"/>
              <a:t>Clarify </a:t>
            </a:r>
            <a:r>
              <a:rPr lang="en-US" smtClean="0"/>
              <a:t>when confused</a:t>
            </a:r>
            <a:endParaRPr lang="en-US" dirty="0" smtClean="0"/>
          </a:p>
        </p:txBody>
      </p:sp>
      <p:pic>
        <p:nvPicPr>
          <p:cNvPr id="7174" name="Picture 6" descr="j02627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88394"/>
            <a:ext cx="2622550" cy="3971054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10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780108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2051" name="Picture 3" descr="C:\Users\gaylyn.maurer\AppData\Local\Microsoft\Windows\Temporary Internet Files\Content.IE5\TECZ55CR\MC90044149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667000"/>
            <a:ext cx="2819172" cy="281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62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1"/>
  <p:tag name="PARTLISTDEFAULT" val="1"/>
  <p:tag name="INCORRECTPOINTVALUE" val="0"/>
  <p:tag name="AUTOADJUSTPARTRANGE" val="True"/>
  <p:tag name="FIBNUMRESULTS" val="5"/>
  <p:tag name="PRRESPONSE2" val="9"/>
  <p:tag name="PRRESPONSE6" val="5"/>
  <p:tag name="PRRESPONSE10" val="1"/>
  <p:tag name="POWERPOINTVERSION" val="14.0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16744256"/>
  <p:tag name="USESCHEMECOLORS" val="True"/>
  <p:tag name="GRIDROTATIONINTERVAL" val="2"/>
  <p:tag name="CHARTCOLORS" val="0"/>
  <p:tag name="INCLUDEPPT" val="True"/>
  <p:tag name="REALTIMEBACKUPPATH" val="(None)"/>
  <p:tag name="FIBDISPLAYRESULTS" val="True"/>
  <p:tag name="PRRESPONSE3" val="8"/>
  <p:tag name="PRRESPONSE8" val="3"/>
  <p:tag name="TPVERSION" val="2008"/>
  <p:tag name="ANSWERNOWSTYLE" val="-1"/>
  <p:tag name="COUNTDOWNSECONDS" val="10"/>
  <p:tag name="AUTOADVANCE" val="False"/>
  <p:tag name="SKIPREMAININGRACESLIDES" val="True"/>
  <p:tag name="BUBBLEGROUPING" val="3"/>
  <p:tag name="CUSTOMCELLBACKCOLOR3" val="-268652"/>
  <p:tag name="AUTOSIZEGRID" val="True"/>
  <p:tag name="INCLUDENONRESPONDERS" val="Fals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100"/>
  <p:tag name="DEFAULTNUMTEAMS" val="5"/>
  <p:tag name="DISPLAYDEVICENUMBER" val="True"/>
  <p:tag name="RESETCHARTS" val="True"/>
  <p:tag name="ZEROBASED" val="False"/>
  <p:tag name="PRRESPONSE1" val="10"/>
  <p:tag name="SHOWFLASHWARNING" val="True"/>
  <p:tag name="COUNTDOWNSTYLE" val="-1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"/>
  <p:tag name="USESECONDARYMONITOR" val="True"/>
  <p:tag name="PARTICIPANTSINLEADERBOARD" val="5"/>
  <p:tag name="MULTIRESPDIVISOR" val="1"/>
  <p:tag name="SAVECSVWITHSESSION" val="True"/>
  <p:tag name="DISPLAYNAME" val="True"/>
  <p:tag name="PRRESPONSE7" val="4"/>
  <p:tag name="POLLINGCYCLE" val="2"/>
  <p:tag name="STDCHART" val="1"/>
  <p:tag name="RESPTABLESTYLE" val="-1"/>
  <p:tag name="CUSTOMCELLBACKCOLOR1" val="-657956"/>
  <p:tag name="PRRESPONSE4" val="7"/>
  <p:tag name="ADVANCEDSETTINGSVIEW" val="Tru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404</TotalTime>
  <Words>173</Words>
  <Application>Microsoft Office PowerPoint</Application>
  <PresentationFormat>On-screen Show (4:3)</PresentationFormat>
  <Paragraphs>36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Waveform</vt:lpstr>
      <vt:lpstr>Professional Behavior:  How to Convince Them You’re Competent</vt:lpstr>
      <vt:lpstr>Professional Pitfalls –  Oops I did it again…</vt:lpstr>
      <vt:lpstr>E-mail Pitfalls –  Oops I did it again…</vt:lpstr>
      <vt:lpstr>Communication Techniques: How to Listen and Be Heard</vt:lpstr>
      <vt:lpstr>Listening Skills</vt:lpstr>
      <vt:lpstr>Response Skills</vt:lpstr>
      <vt:lpstr>Questions?</vt:lpstr>
    </vt:vector>
  </TitlesOfParts>
  <Company>University of Houston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Etiquette in the 21st Century: On-line Traps to Avoid</dc:title>
  <dc:creator>rwc</dc:creator>
  <cp:lastModifiedBy>Gaylyn Maurer</cp:lastModifiedBy>
  <cp:revision>27</cp:revision>
  <dcterms:created xsi:type="dcterms:W3CDTF">2011-03-17T17:43:36Z</dcterms:created>
  <dcterms:modified xsi:type="dcterms:W3CDTF">2013-10-21T20:18:58Z</dcterms:modified>
</cp:coreProperties>
</file>