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C458-63C1-4D80-A037-8552C6BA7668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736-8772-4FFE-922A-21DDB62A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88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B551-EF65-4B8D-BFDE-301C79B1948D}" type="datetimeFigureOut">
              <a:rPr lang="en-US" smtClean="0"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DF71C-73A9-4D25-855E-51EDB2F7C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8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F71C-73A9-4D25-855E-51EDB2F7CA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F6BC6DE-7651-48D1-BB40-4A3EE830A855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ADA17E0-0A51-4772-8956-8EAD1040F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Renewable Energy &amp; Smart Grid Consortium Research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4953000" cy="13853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Name</a:t>
            </a:r>
          </a:p>
          <a:p>
            <a:r>
              <a:rPr lang="en-US" dirty="0" smtClean="0">
                <a:latin typeface="+mj-lt"/>
              </a:rPr>
              <a:t>Title </a:t>
            </a:r>
          </a:p>
          <a:p>
            <a:r>
              <a:rPr lang="en-US" dirty="0" smtClean="0">
                <a:latin typeface="+mj-lt"/>
              </a:rPr>
              <a:t>Company</a:t>
            </a:r>
          </a:p>
          <a:p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Company P</a:t>
            </a:r>
            <a:r>
              <a:rPr lang="en-US" dirty="0" smtClean="0">
                <a:solidFill>
                  <a:srgbClr val="329C64"/>
                </a:solidFill>
              </a:rPr>
              <a:t>rofil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2"/>
            <a:r>
              <a:rPr lang="en-US" dirty="0" smtClean="0">
                <a:latin typeface="+mj-lt"/>
              </a:rPr>
              <a:t>Provide a few bullets about key products or services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sz="3600" dirty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329C64"/>
                </a:solidFill>
                <a:latin typeface="+mj-lt"/>
              </a:rPr>
              <a:t>What opportunities do you see for your company to gain value from working on applied research projects with other companies and the university?</a:t>
            </a:r>
          </a:p>
          <a:p>
            <a:pPr>
              <a:buNone/>
            </a:pPr>
            <a:endParaRPr lang="en-US" sz="24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sz="24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329C64"/>
                </a:solidFill>
                <a:latin typeface="+mj-lt"/>
              </a:rPr>
              <a:t>From the point of view of your business, what do you consider to be the biggest challenges in developing renewable energy and smart grid technologies?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29C64"/>
                </a:solidFill>
                <a:latin typeface="+mj-lt"/>
              </a:rPr>
              <a:t>What resources, facilities, or company members would compel you to participate in a collaborative research environment?</a:t>
            </a: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rgbClr val="329C64"/>
                </a:solidFill>
                <a:latin typeface="+mj-lt"/>
              </a:rPr>
              <a:t>What would you expect as a deliverable from the consortium?  Report? Product? Design? Testing environment?  </a:t>
            </a: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sz="12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7620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29C64"/>
                </a:solidFill>
                <a:latin typeface="+mj-lt"/>
              </a:rPr>
              <a:t>Would your company consider using an industry “roadmap” model like the ITRS (International Technology Roadmaps for Semiconductors) for new or emerging technologies in renewable energy and smart grid?</a:t>
            </a:r>
            <a:br>
              <a:rPr lang="en-US" dirty="0" smtClean="0">
                <a:solidFill>
                  <a:srgbClr val="329C64"/>
                </a:solidFill>
                <a:latin typeface="+mj-lt"/>
              </a:rPr>
            </a:br>
            <a:r>
              <a:rPr lang="en-US" smtClean="0">
                <a:solidFill>
                  <a:srgbClr val="329C64"/>
                </a:solidFill>
                <a:latin typeface="+mj-lt"/>
              </a:rPr>
              <a:t>http://www.itrs.net/about.html</a:t>
            </a:r>
            <a:endParaRPr lang="en-US" sz="28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329C64"/>
                </a:solidFill>
                <a:latin typeface="+mj-lt"/>
              </a:rPr>
              <a:t>Would your company prefer to work on individual company projects or shared research?</a:t>
            </a: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r>
              <a:rPr lang="en-US" dirty="0" smtClean="0">
                <a:solidFill>
                  <a:srgbClr val="329C64"/>
                </a:solidFill>
                <a:latin typeface="+mj-lt"/>
              </a:rPr>
              <a:t>Would your company consider supporting knowledge dissemination such as journals and conferences in the area of renewable energy and smart grid?</a:t>
            </a:r>
            <a:r>
              <a:rPr lang="en-US" dirty="0" smtClean="0">
                <a:solidFill>
                  <a:srgbClr val="329C64"/>
                </a:solidFill>
              </a:rPr>
              <a:t/>
            </a:r>
            <a:br>
              <a:rPr lang="en-US" dirty="0" smtClean="0">
                <a:solidFill>
                  <a:srgbClr val="329C64"/>
                </a:solidFill>
              </a:rPr>
            </a:br>
            <a:endParaRPr lang="en-US" sz="2800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  <a:p>
            <a:pPr>
              <a:buNone/>
            </a:pPr>
            <a:endParaRPr lang="en-US" dirty="0" smtClean="0">
              <a:solidFill>
                <a:srgbClr val="329C64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329C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315</TotalTime>
  <Words>184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Renewable Energy &amp; Smart Grid Consortium Research Topics</vt:lpstr>
      <vt:lpstr>Company Profile</vt:lpstr>
      <vt:lpstr> </vt:lpstr>
      <vt:lpstr> </vt:lpstr>
      <vt:lpstr> </vt:lpstr>
      <vt:lpstr>PowerPoint Presentation</vt:lpstr>
      <vt:lpstr>Summary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&amp; Smart Grid Consortium Research Topics</dc:title>
  <dc:creator>lita.colligan</dc:creator>
  <cp:lastModifiedBy>Brittany Miles</cp:lastModifiedBy>
  <cp:revision>17</cp:revision>
  <dcterms:created xsi:type="dcterms:W3CDTF">2011-02-11T22:54:25Z</dcterms:created>
  <dcterms:modified xsi:type="dcterms:W3CDTF">2011-03-28T22:55:39Z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1365699899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Lita.Colligan@oit.edu</vt:lpwstr>
  </property>
  <property fmtid="{D5CDD505-2E9C-101B-9397-08002B2CF9AE}" pid="6" name="_AuthorEmailDisplayName">
    <vt:lpwstr>Lita Colligan</vt:lpwstr>
  </property>
</Properties>
</file>