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6" r:id="rId4"/>
    <p:sldId id="257" r:id="rId5"/>
  </p:sldIdLst>
  <p:sldSz cx="51206400" cy="28803600"/>
  <p:notesSz cx="6858000" cy="9144000"/>
  <p:defaultTextStyle>
    <a:defPPr>
      <a:defRPr lang="en-US"/>
    </a:defPPr>
    <a:lvl1pPr marL="0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1pPr>
    <a:lvl2pPr marL="2299030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2pPr>
    <a:lvl3pPr marL="4598060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3pPr>
    <a:lvl4pPr marL="6897091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4pPr>
    <a:lvl5pPr marL="9196121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5pPr>
    <a:lvl6pPr marL="11495151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6pPr>
    <a:lvl7pPr marL="13794181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7pPr>
    <a:lvl8pPr marL="16093211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8pPr>
    <a:lvl9pPr marL="18392242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7"/>
    <a:srgbClr val="74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60"/>
  </p:normalViewPr>
  <p:slideViewPr>
    <p:cSldViewPr>
      <p:cViewPr varScale="1">
        <p:scale>
          <a:sx n="24" d="100"/>
          <a:sy n="24" d="100"/>
        </p:scale>
        <p:origin x="282" y="342"/>
      </p:cViewPr>
      <p:guideLst>
        <p:guide orient="horz" pos="9072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8947787"/>
            <a:ext cx="43525440" cy="61741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6322040"/>
            <a:ext cx="3584448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9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9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9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96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9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9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93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392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B24D-1B57-4902-82E9-478FB05BB945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931-5C36-40E4-B6C3-FF0EE817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B24D-1B57-4902-82E9-478FB05BB945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931-5C36-40E4-B6C3-FF0EE817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7901540" y="4920618"/>
            <a:ext cx="64514733" cy="1048597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39576" y="4920618"/>
            <a:ext cx="192708527" cy="1048597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B24D-1B57-4902-82E9-478FB05BB945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931-5C36-40E4-B6C3-FF0EE817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0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B24D-1B57-4902-82E9-478FB05BB945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931-5C36-40E4-B6C3-FF0EE817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5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18508982"/>
            <a:ext cx="43525440" cy="5720715"/>
          </a:xfrm>
        </p:spPr>
        <p:txBody>
          <a:bodyPr anchor="t"/>
          <a:lstStyle>
            <a:lvl1pPr algn="l">
              <a:defRPr sz="20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2208197"/>
            <a:ext cx="43525440" cy="6300786"/>
          </a:xfrm>
        </p:spPr>
        <p:txBody>
          <a:bodyPr anchor="b"/>
          <a:lstStyle>
            <a:lvl1pPr marL="0" indent="0">
              <a:buNone/>
              <a:defRPr sz="10100">
                <a:solidFill>
                  <a:schemeClr val="tx1">
                    <a:tint val="75000"/>
                  </a:schemeClr>
                </a:solidFill>
              </a:defRPr>
            </a:lvl1pPr>
            <a:lvl2pPr marL="229903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2pPr>
            <a:lvl3pPr marL="459806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3pPr>
            <a:lvl4pPr marL="689709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4pPr>
            <a:lvl5pPr marL="919612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5pPr>
            <a:lvl6pPr marL="1149515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6pPr>
            <a:lvl7pPr marL="1379418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7pPr>
            <a:lvl8pPr marL="1609321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8pPr>
            <a:lvl9pPr marL="1839224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B24D-1B57-4902-82E9-478FB05BB945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931-5C36-40E4-B6C3-FF0EE817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3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9574" y="28676920"/>
            <a:ext cx="128611627" cy="81103470"/>
          </a:xfrm>
        </p:spPr>
        <p:txBody>
          <a:bodyPr/>
          <a:lstStyle>
            <a:lvl1pPr>
              <a:defRPr sz="14100"/>
            </a:lvl1pPr>
            <a:lvl2pPr>
              <a:defRPr sz="12100"/>
            </a:lvl2pPr>
            <a:lvl3pPr>
              <a:defRPr sz="10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804644" y="28676920"/>
            <a:ext cx="128611633" cy="81103470"/>
          </a:xfrm>
        </p:spPr>
        <p:txBody>
          <a:bodyPr/>
          <a:lstStyle>
            <a:lvl1pPr>
              <a:defRPr sz="14100"/>
            </a:lvl1pPr>
            <a:lvl2pPr>
              <a:defRPr sz="12100"/>
            </a:lvl2pPr>
            <a:lvl3pPr>
              <a:defRPr sz="10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B24D-1B57-4902-82E9-478FB05BB945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931-5C36-40E4-B6C3-FF0EE817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6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153480"/>
            <a:ext cx="46085760" cy="480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1" y="6447476"/>
            <a:ext cx="22625053" cy="2687000"/>
          </a:xfrm>
        </p:spPr>
        <p:txBody>
          <a:bodyPr anchor="b"/>
          <a:lstStyle>
            <a:lvl1pPr marL="0" indent="0">
              <a:buNone/>
              <a:defRPr sz="12100" b="1"/>
            </a:lvl1pPr>
            <a:lvl2pPr marL="2299030" indent="0">
              <a:buNone/>
              <a:defRPr sz="10100" b="1"/>
            </a:lvl2pPr>
            <a:lvl3pPr marL="4598060" indent="0">
              <a:buNone/>
              <a:defRPr sz="9100" b="1"/>
            </a:lvl3pPr>
            <a:lvl4pPr marL="6897091" indent="0">
              <a:buNone/>
              <a:defRPr sz="8000" b="1"/>
            </a:lvl4pPr>
            <a:lvl5pPr marL="9196121" indent="0">
              <a:buNone/>
              <a:defRPr sz="8000" b="1"/>
            </a:lvl5pPr>
            <a:lvl6pPr marL="11495151" indent="0">
              <a:buNone/>
              <a:defRPr sz="8000" b="1"/>
            </a:lvl6pPr>
            <a:lvl7pPr marL="13794181" indent="0">
              <a:buNone/>
              <a:defRPr sz="8000" b="1"/>
            </a:lvl7pPr>
            <a:lvl8pPr marL="16093211" indent="0">
              <a:buNone/>
              <a:defRPr sz="8000" b="1"/>
            </a:lvl8pPr>
            <a:lvl9pPr marL="18392242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9134476"/>
            <a:ext cx="22625053" cy="16595410"/>
          </a:xfrm>
        </p:spPr>
        <p:txBody>
          <a:bodyPr/>
          <a:lstStyle>
            <a:lvl1pPr>
              <a:defRPr sz="12100"/>
            </a:lvl1pPr>
            <a:lvl2pPr>
              <a:defRPr sz="10100"/>
            </a:lvl2pPr>
            <a:lvl3pPr>
              <a:defRPr sz="91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6447476"/>
            <a:ext cx="22633940" cy="2687000"/>
          </a:xfrm>
        </p:spPr>
        <p:txBody>
          <a:bodyPr anchor="b"/>
          <a:lstStyle>
            <a:lvl1pPr marL="0" indent="0">
              <a:buNone/>
              <a:defRPr sz="12100" b="1"/>
            </a:lvl1pPr>
            <a:lvl2pPr marL="2299030" indent="0">
              <a:buNone/>
              <a:defRPr sz="10100" b="1"/>
            </a:lvl2pPr>
            <a:lvl3pPr marL="4598060" indent="0">
              <a:buNone/>
              <a:defRPr sz="9100" b="1"/>
            </a:lvl3pPr>
            <a:lvl4pPr marL="6897091" indent="0">
              <a:buNone/>
              <a:defRPr sz="8000" b="1"/>
            </a:lvl4pPr>
            <a:lvl5pPr marL="9196121" indent="0">
              <a:buNone/>
              <a:defRPr sz="8000" b="1"/>
            </a:lvl5pPr>
            <a:lvl6pPr marL="11495151" indent="0">
              <a:buNone/>
              <a:defRPr sz="8000" b="1"/>
            </a:lvl6pPr>
            <a:lvl7pPr marL="13794181" indent="0">
              <a:buNone/>
              <a:defRPr sz="8000" b="1"/>
            </a:lvl7pPr>
            <a:lvl8pPr marL="16093211" indent="0">
              <a:buNone/>
              <a:defRPr sz="8000" b="1"/>
            </a:lvl8pPr>
            <a:lvl9pPr marL="18392242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9134476"/>
            <a:ext cx="22633940" cy="16595410"/>
          </a:xfrm>
        </p:spPr>
        <p:txBody>
          <a:bodyPr/>
          <a:lstStyle>
            <a:lvl1pPr>
              <a:defRPr sz="12100"/>
            </a:lvl1pPr>
            <a:lvl2pPr>
              <a:defRPr sz="10100"/>
            </a:lvl2pPr>
            <a:lvl3pPr>
              <a:defRPr sz="91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B24D-1B57-4902-82E9-478FB05BB945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931-5C36-40E4-B6C3-FF0EE817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3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B24D-1B57-4902-82E9-478FB05BB945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931-5C36-40E4-B6C3-FF0EE817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9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B24D-1B57-4902-82E9-478FB05BB945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931-5C36-40E4-B6C3-FF0EE817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146810"/>
            <a:ext cx="16846553" cy="4880610"/>
          </a:xfrm>
        </p:spPr>
        <p:txBody>
          <a:bodyPr anchor="b"/>
          <a:lstStyle>
            <a:lvl1pPr algn="l">
              <a:defRPr sz="10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146813"/>
            <a:ext cx="28625800" cy="24583074"/>
          </a:xfrm>
        </p:spPr>
        <p:txBody>
          <a:bodyPr/>
          <a:lstStyle>
            <a:lvl1pPr>
              <a:defRPr sz="16100"/>
            </a:lvl1pPr>
            <a:lvl2pPr>
              <a:defRPr sz="14100"/>
            </a:lvl2pPr>
            <a:lvl3pPr>
              <a:defRPr sz="121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6027423"/>
            <a:ext cx="16846553" cy="19702464"/>
          </a:xfrm>
        </p:spPr>
        <p:txBody>
          <a:bodyPr/>
          <a:lstStyle>
            <a:lvl1pPr marL="0" indent="0">
              <a:buNone/>
              <a:defRPr sz="7000"/>
            </a:lvl1pPr>
            <a:lvl2pPr marL="2299030" indent="0">
              <a:buNone/>
              <a:defRPr sz="6000"/>
            </a:lvl2pPr>
            <a:lvl3pPr marL="4598060" indent="0">
              <a:buNone/>
              <a:defRPr sz="5000"/>
            </a:lvl3pPr>
            <a:lvl4pPr marL="6897091" indent="0">
              <a:buNone/>
              <a:defRPr sz="4500"/>
            </a:lvl4pPr>
            <a:lvl5pPr marL="9196121" indent="0">
              <a:buNone/>
              <a:defRPr sz="4500"/>
            </a:lvl5pPr>
            <a:lvl6pPr marL="11495151" indent="0">
              <a:buNone/>
              <a:defRPr sz="4500"/>
            </a:lvl6pPr>
            <a:lvl7pPr marL="13794181" indent="0">
              <a:buNone/>
              <a:defRPr sz="4500"/>
            </a:lvl7pPr>
            <a:lvl8pPr marL="16093211" indent="0">
              <a:buNone/>
              <a:defRPr sz="4500"/>
            </a:lvl8pPr>
            <a:lvl9pPr marL="18392242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B24D-1B57-4902-82E9-478FB05BB945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931-5C36-40E4-B6C3-FF0EE817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0162520"/>
            <a:ext cx="30723840" cy="2380299"/>
          </a:xfrm>
        </p:spPr>
        <p:txBody>
          <a:bodyPr anchor="b"/>
          <a:lstStyle>
            <a:lvl1pPr algn="l">
              <a:defRPr sz="10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2573655"/>
            <a:ext cx="30723840" cy="17282160"/>
          </a:xfrm>
        </p:spPr>
        <p:txBody>
          <a:bodyPr/>
          <a:lstStyle>
            <a:lvl1pPr marL="0" indent="0">
              <a:buNone/>
              <a:defRPr sz="16100"/>
            </a:lvl1pPr>
            <a:lvl2pPr marL="2299030" indent="0">
              <a:buNone/>
              <a:defRPr sz="14100"/>
            </a:lvl2pPr>
            <a:lvl3pPr marL="4598060" indent="0">
              <a:buNone/>
              <a:defRPr sz="12100"/>
            </a:lvl3pPr>
            <a:lvl4pPr marL="6897091" indent="0">
              <a:buNone/>
              <a:defRPr sz="10100"/>
            </a:lvl4pPr>
            <a:lvl5pPr marL="9196121" indent="0">
              <a:buNone/>
              <a:defRPr sz="10100"/>
            </a:lvl5pPr>
            <a:lvl6pPr marL="11495151" indent="0">
              <a:buNone/>
              <a:defRPr sz="10100"/>
            </a:lvl6pPr>
            <a:lvl7pPr marL="13794181" indent="0">
              <a:buNone/>
              <a:defRPr sz="10100"/>
            </a:lvl7pPr>
            <a:lvl8pPr marL="16093211" indent="0">
              <a:buNone/>
              <a:defRPr sz="10100"/>
            </a:lvl8pPr>
            <a:lvl9pPr marL="18392242" indent="0">
              <a:buNone/>
              <a:defRPr sz="10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2542819"/>
            <a:ext cx="30723840" cy="3380421"/>
          </a:xfrm>
        </p:spPr>
        <p:txBody>
          <a:bodyPr/>
          <a:lstStyle>
            <a:lvl1pPr marL="0" indent="0">
              <a:buNone/>
              <a:defRPr sz="7000"/>
            </a:lvl1pPr>
            <a:lvl2pPr marL="2299030" indent="0">
              <a:buNone/>
              <a:defRPr sz="6000"/>
            </a:lvl2pPr>
            <a:lvl3pPr marL="4598060" indent="0">
              <a:buNone/>
              <a:defRPr sz="5000"/>
            </a:lvl3pPr>
            <a:lvl4pPr marL="6897091" indent="0">
              <a:buNone/>
              <a:defRPr sz="4500"/>
            </a:lvl4pPr>
            <a:lvl5pPr marL="9196121" indent="0">
              <a:buNone/>
              <a:defRPr sz="4500"/>
            </a:lvl5pPr>
            <a:lvl6pPr marL="11495151" indent="0">
              <a:buNone/>
              <a:defRPr sz="4500"/>
            </a:lvl6pPr>
            <a:lvl7pPr marL="13794181" indent="0">
              <a:buNone/>
              <a:defRPr sz="4500"/>
            </a:lvl7pPr>
            <a:lvl8pPr marL="16093211" indent="0">
              <a:buNone/>
              <a:defRPr sz="4500"/>
            </a:lvl8pPr>
            <a:lvl9pPr marL="18392242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B24D-1B57-4902-82E9-478FB05BB945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931-5C36-40E4-B6C3-FF0EE817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4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153480"/>
            <a:ext cx="46085760" cy="4800600"/>
          </a:xfrm>
          <a:prstGeom prst="rect">
            <a:avLst/>
          </a:prstGeom>
        </p:spPr>
        <p:txBody>
          <a:bodyPr vert="horz" lIns="459806" tIns="229903" rIns="459806" bIns="2299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6720843"/>
            <a:ext cx="46085760" cy="19009044"/>
          </a:xfrm>
          <a:prstGeom prst="rect">
            <a:avLst/>
          </a:prstGeom>
        </p:spPr>
        <p:txBody>
          <a:bodyPr vert="horz" lIns="459806" tIns="229903" rIns="459806" bIns="2299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26696673"/>
            <a:ext cx="11948160" cy="1533525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l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BB24D-1B57-4902-82E9-478FB05BB945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26696673"/>
            <a:ext cx="16215360" cy="1533525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ct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26696673"/>
            <a:ext cx="11948160" cy="1533525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6D931-5C36-40E4-B6C3-FF0EE817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98060" rtl="0" eaLnBrk="1" latinLnBrk="0" hangingPunct="1">
        <a:spcBef>
          <a:spcPct val="0"/>
        </a:spcBef>
        <a:buNone/>
        <a:defRPr sz="2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4273" indent="-1724273" algn="l" defTabSz="4598060" rtl="0" eaLnBrk="1" latinLnBrk="0" hangingPunct="1">
        <a:spcBef>
          <a:spcPct val="20000"/>
        </a:spcBef>
        <a:buFont typeface="Arial" pitchFamily="34" charset="0"/>
        <a:buChar char="•"/>
        <a:defRPr sz="16100" kern="1200">
          <a:solidFill>
            <a:schemeClr val="tx1"/>
          </a:solidFill>
          <a:latin typeface="+mn-lt"/>
          <a:ea typeface="+mn-ea"/>
          <a:cs typeface="+mn-cs"/>
        </a:defRPr>
      </a:lvl1pPr>
      <a:lvl2pPr marL="3735924" indent="-1436894" algn="l" defTabSz="4598060" rtl="0" eaLnBrk="1" latinLnBrk="0" hangingPunct="1">
        <a:spcBef>
          <a:spcPct val="20000"/>
        </a:spcBef>
        <a:buFont typeface="Arial" pitchFamily="34" charset="0"/>
        <a:buChar char="–"/>
        <a:defRPr sz="14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7576" indent="-1149515" algn="l" defTabSz="4598060" rtl="0" eaLnBrk="1" latinLnBrk="0" hangingPunct="1">
        <a:spcBef>
          <a:spcPct val="20000"/>
        </a:spcBef>
        <a:buFont typeface="Arial" pitchFamily="34" charset="0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3pPr>
      <a:lvl4pPr marL="8046606" indent="-1149515" algn="l" defTabSz="4598060" rtl="0" eaLnBrk="1" latinLnBrk="0" hangingPunct="1">
        <a:spcBef>
          <a:spcPct val="20000"/>
        </a:spcBef>
        <a:buFont typeface="Arial" pitchFamily="34" charset="0"/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345636" indent="-1149515" algn="l" defTabSz="4598060" rtl="0" eaLnBrk="1" latinLnBrk="0" hangingPunct="1">
        <a:spcBef>
          <a:spcPct val="20000"/>
        </a:spcBef>
        <a:buFont typeface="Arial" pitchFamily="34" charset="0"/>
        <a:buChar char="»"/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644666" indent="-1149515" algn="l" defTabSz="4598060" rtl="0" eaLnBrk="1" latinLnBrk="0" hangingPunct="1">
        <a:spcBef>
          <a:spcPct val="20000"/>
        </a:spcBef>
        <a:buFont typeface="Arial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4943696" indent="-1149515" algn="l" defTabSz="4598060" rtl="0" eaLnBrk="1" latinLnBrk="0" hangingPunct="1">
        <a:spcBef>
          <a:spcPct val="20000"/>
        </a:spcBef>
        <a:buFont typeface="Arial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242727" indent="-1149515" algn="l" defTabSz="4598060" rtl="0" eaLnBrk="1" latinLnBrk="0" hangingPunct="1">
        <a:spcBef>
          <a:spcPct val="20000"/>
        </a:spcBef>
        <a:buFont typeface="Arial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19541757" indent="-1149515" algn="l" defTabSz="4598060" rtl="0" eaLnBrk="1" latinLnBrk="0" hangingPunct="1">
        <a:spcBef>
          <a:spcPct val="20000"/>
        </a:spcBef>
        <a:buFont typeface="Arial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299030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598060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897091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196121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5151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794181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6093211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8392242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028"/>
            <a:ext cx="51218909" cy="2879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18899" cy="28796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5257800"/>
            <a:ext cx="45720000" cy="45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0513695"/>
            <a:ext cx="43525440" cy="6174105"/>
          </a:xfrm>
        </p:spPr>
        <p:txBody>
          <a:bodyPr>
            <a:normAutofit/>
          </a:bodyPr>
          <a:lstStyle/>
          <a:p>
            <a:r>
              <a:rPr lang="en-US" sz="19000" dirty="0" smtClean="0">
                <a:solidFill>
                  <a:schemeClr val="bg1"/>
                </a:solidFill>
                <a:latin typeface="Franklin Gothic Demi Cond" pitchFamily="34" charset="0"/>
              </a:rPr>
              <a:t>Student Forum </a:t>
            </a:r>
            <a:r>
              <a:rPr lang="en-US" sz="19000" i="1" dirty="0" smtClean="0">
                <a:solidFill>
                  <a:srgbClr val="FFC000"/>
                </a:solidFill>
                <a:latin typeface="Franklin Gothic Demi Cond" pitchFamily="34" charset="0"/>
              </a:rPr>
              <a:t>with</a:t>
            </a:r>
            <a:r>
              <a:rPr lang="en-US" sz="19000" dirty="0" smtClean="0">
                <a:latin typeface="Franklin Gothic Demi Cond" pitchFamily="34" charset="0"/>
              </a:rPr>
              <a:t> </a:t>
            </a:r>
            <a:r>
              <a:rPr lang="en-US" sz="19000" dirty="0" smtClean="0">
                <a:solidFill>
                  <a:schemeClr val="bg1"/>
                </a:solidFill>
                <a:latin typeface="Franklin Gothic Demi Cond" pitchFamily="34" charset="0"/>
              </a:rPr>
              <a:t>President Maples</a:t>
            </a:r>
            <a:endParaRPr lang="en-US" sz="1900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7023080"/>
            <a:ext cx="35844480" cy="7360920"/>
          </a:xfrm>
        </p:spPr>
        <p:txBody>
          <a:bodyPr>
            <a:normAutofit fontScale="47500" lnSpcReduction="20000"/>
          </a:bodyPr>
          <a:lstStyle/>
          <a:p>
            <a:r>
              <a:rPr lang="en-US" sz="20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Monday, April 29  |  4:30 </a:t>
            </a:r>
            <a:r>
              <a:rPr lang="en-US" sz="20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6:30</a:t>
            </a:r>
          </a:p>
          <a:p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Student Commons - Wilsonville</a:t>
            </a:r>
          </a:p>
          <a:p>
            <a:r>
              <a:rPr lang="en-US" dirty="0">
                <a:solidFill>
                  <a:schemeClr val="bg1"/>
                </a:solidFill>
              </a:rPr>
              <a:t>Pizza and Soda complimentary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0100" dirty="0">
                <a:solidFill>
                  <a:schemeClr val="bg1"/>
                </a:solidFill>
              </a:rPr>
              <a:t>For additional information please contact Abbie Allen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81600"/>
            <a:ext cx="5120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12500" dirty="0" smtClean="0">
                <a:solidFill>
                  <a:srgbClr val="003767"/>
                </a:solidFill>
                <a:latin typeface="Franklin Gothic Demi" pitchFamily="34" charset="0"/>
              </a:rPr>
              <a:t>UPCOMING EVENTS</a:t>
            </a:r>
            <a:endParaRPr lang="en-US" sz="8800" b="1" spc="12500" dirty="0">
              <a:solidFill>
                <a:srgbClr val="003767"/>
              </a:solidFill>
              <a:latin typeface="Franklin Gothic Dem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028"/>
            <a:ext cx="51218909" cy="2879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18899" cy="28796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62000" y="5181600"/>
            <a:ext cx="4991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12500" dirty="0" smtClean="0">
                <a:solidFill>
                  <a:srgbClr val="003767"/>
                </a:solidFill>
                <a:latin typeface="Franklin Gothic Demi" pitchFamily="34" charset="0"/>
              </a:rPr>
              <a:t>KUDOS &amp; FACTS</a:t>
            </a:r>
            <a:endParaRPr lang="en-US" sz="8800" b="1" spc="12500" dirty="0">
              <a:solidFill>
                <a:srgbClr val="003767"/>
              </a:solidFill>
              <a:latin typeface="Franklin Gothic Dem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40948" y="8382001"/>
            <a:ext cx="36836451" cy="18322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07000" y="10896600"/>
            <a:ext cx="27965400" cy="1497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900" b="1" dirty="0" smtClean="0">
                <a:solidFill>
                  <a:schemeClr val="tx2"/>
                </a:solidFill>
                <a:latin typeface="Garamond" pitchFamily="18" charset="0"/>
              </a:rPr>
              <a:t>Did you know…?</a:t>
            </a:r>
          </a:p>
          <a:p>
            <a:pPr lvl="0"/>
            <a:endParaRPr lang="en-US" i="1" dirty="0" smtClean="0"/>
          </a:p>
          <a:p>
            <a:pPr lvl="0"/>
            <a:r>
              <a:rPr lang="en-US" b="1" i="1" dirty="0" smtClean="0">
                <a:solidFill>
                  <a:srgbClr val="FF0000"/>
                </a:solidFill>
              </a:rPr>
              <a:t>Forbes</a:t>
            </a:r>
            <a:r>
              <a:rPr lang="en-US" b="1" dirty="0">
                <a:solidFill>
                  <a:srgbClr val="FF0000"/>
                </a:solidFill>
              </a:rPr>
              <a:t>’ </a:t>
            </a:r>
            <a:r>
              <a:rPr lang="en-US" dirty="0"/>
              <a:t>Magazine ranked Oregon Tech among the top 20 percent of all four-year and graduate universities in the nation in their annual ranking </a:t>
            </a:r>
            <a:r>
              <a:rPr lang="en-US" i="1" dirty="0"/>
              <a:t>of America’s Top Colleges</a:t>
            </a:r>
            <a:r>
              <a:rPr lang="en-US" dirty="0"/>
              <a:t>.</a:t>
            </a:r>
          </a:p>
          <a:p>
            <a:pPr lvl="0" algn="ctr"/>
            <a:endParaRPr lang="en-US" i="1" dirty="0" smtClean="0"/>
          </a:p>
          <a:p>
            <a:pPr lvl="0" algn="ctr"/>
            <a:endParaRPr lang="en-US" i="1" dirty="0"/>
          </a:p>
          <a:p>
            <a:pPr lvl="0" algn="ctr"/>
            <a:r>
              <a:rPr lang="en-US" i="1" dirty="0" smtClean="0"/>
              <a:t>Learn more at www.oit.edu/kudos</a:t>
            </a:r>
            <a:endParaRPr lang="en-US" i="1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5753100"/>
            <a:ext cx="22517100" cy="2251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31402" cy="28803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04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71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Franklin Gothic Demi</vt:lpstr>
      <vt:lpstr>Franklin Gothic Demi Cond</vt:lpstr>
      <vt:lpstr>Garamond</vt:lpstr>
      <vt:lpstr>Times New Roman</vt:lpstr>
      <vt:lpstr>Office Theme</vt:lpstr>
      <vt:lpstr>PowerPoint Presentation</vt:lpstr>
      <vt:lpstr>Student Forum with President Maples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Goloski</dc:creator>
  <cp:lastModifiedBy>Joel McPherson</cp:lastModifiedBy>
  <cp:revision>57</cp:revision>
  <dcterms:created xsi:type="dcterms:W3CDTF">2012-12-11T18:09:41Z</dcterms:created>
  <dcterms:modified xsi:type="dcterms:W3CDTF">2014-09-30T20:08:28Z</dcterms:modified>
</cp:coreProperties>
</file>